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677" r:id="rId2"/>
    <p:sldId id="678" r:id="rId3"/>
    <p:sldId id="679" r:id="rId4"/>
    <p:sldId id="680" r:id="rId5"/>
    <p:sldId id="681" r:id="rId6"/>
    <p:sldId id="682" r:id="rId7"/>
    <p:sldId id="683" r:id="rId8"/>
    <p:sldId id="684" r:id="rId9"/>
    <p:sldId id="685" r:id="rId10"/>
    <p:sldId id="686" r:id="rId11"/>
    <p:sldId id="687" r:id="rId12"/>
    <p:sldId id="688" r:id="rId13"/>
    <p:sldId id="689" r:id="rId14"/>
    <p:sldId id="690" r:id="rId15"/>
    <p:sldId id="691" r:id="rId16"/>
    <p:sldId id="692" r:id="rId17"/>
    <p:sldId id="693" r:id="rId18"/>
    <p:sldId id="694" r:id="rId19"/>
    <p:sldId id="695" r:id="rId20"/>
    <p:sldId id="696" r:id="rId21"/>
    <p:sldId id="697" r:id="rId22"/>
    <p:sldId id="698" r:id="rId23"/>
    <p:sldId id="699" r:id="rId24"/>
    <p:sldId id="700" r:id="rId25"/>
    <p:sldId id="701" r:id="rId26"/>
  </p:sldIdLst>
  <p:sldSz cx="24384000" cy="13716000"/>
  <p:notesSz cx="7099300" cy="10234613"/>
  <p:defaultTextStyle>
    <a:lvl1pPr algn="ctr" defTabSz="825500">
      <a:defRPr sz="6000" b="1">
        <a:solidFill>
          <a:srgbClr val="FAC93D"/>
        </a:solidFill>
        <a:latin typeface="+mj-lt"/>
        <a:ea typeface="+mj-ea"/>
        <a:cs typeface="+mj-cs"/>
        <a:sym typeface="Roboto Regular"/>
      </a:defRPr>
    </a:lvl1pPr>
    <a:lvl2pPr indent="228600" algn="ctr" defTabSz="825500">
      <a:defRPr sz="6000" b="1">
        <a:solidFill>
          <a:srgbClr val="FAC93D"/>
        </a:solidFill>
        <a:latin typeface="+mj-lt"/>
        <a:ea typeface="+mj-ea"/>
        <a:cs typeface="+mj-cs"/>
        <a:sym typeface="Roboto Regular"/>
      </a:defRPr>
    </a:lvl2pPr>
    <a:lvl3pPr indent="457200" algn="ctr" defTabSz="825500">
      <a:defRPr sz="6000" b="1">
        <a:solidFill>
          <a:srgbClr val="FAC93D"/>
        </a:solidFill>
        <a:latin typeface="+mj-lt"/>
        <a:ea typeface="+mj-ea"/>
        <a:cs typeface="+mj-cs"/>
        <a:sym typeface="Roboto Regular"/>
      </a:defRPr>
    </a:lvl3pPr>
    <a:lvl4pPr indent="685800" algn="ctr" defTabSz="825500">
      <a:defRPr sz="6000" b="1">
        <a:solidFill>
          <a:srgbClr val="FAC93D"/>
        </a:solidFill>
        <a:latin typeface="+mj-lt"/>
        <a:ea typeface="+mj-ea"/>
        <a:cs typeface="+mj-cs"/>
        <a:sym typeface="Roboto Regular"/>
      </a:defRPr>
    </a:lvl4pPr>
    <a:lvl5pPr indent="914400" algn="ctr" defTabSz="825500">
      <a:defRPr sz="6000" b="1">
        <a:solidFill>
          <a:srgbClr val="FAC93D"/>
        </a:solidFill>
        <a:latin typeface="+mj-lt"/>
        <a:ea typeface="+mj-ea"/>
        <a:cs typeface="+mj-cs"/>
        <a:sym typeface="Roboto Regular"/>
      </a:defRPr>
    </a:lvl5pPr>
    <a:lvl6pPr indent="1143000" algn="ctr" defTabSz="825500">
      <a:defRPr sz="6000" b="1">
        <a:solidFill>
          <a:srgbClr val="FAC93D"/>
        </a:solidFill>
        <a:latin typeface="+mj-lt"/>
        <a:ea typeface="+mj-ea"/>
        <a:cs typeface="+mj-cs"/>
        <a:sym typeface="Roboto Regular"/>
      </a:defRPr>
    </a:lvl6pPr>
    <a:lvl7pPr indent="1371600" algn="ctr" defTabSz="825500">
      <a:defRPr sz="6000" b="1">
        <a:solidFill>
          <a:srgbClr val="FAC93D"/>
        </a:solidFill>
        <a:latin typeface="+mj-lt"/>
        <a:ea typeface="+mj-ea"/>
        <a:cs typeface="+mj-cs"/>
        <a:sym typeface="Roboto Regular"/>
      </a:defRPr>
    </a:lvl7pPr>
    <a:lvl8pPr indent="1600200" algn="ctr" defTabSz="825500">
      <a:defRPr sz="6000" b="1">
        <a:solidFill>
          <a:srgbClr val="FAC93D"/>
        </a:solidFill>
        <a:latin typeface="+mj-lt"/>
        <a:ea typeface="+mj-ea"/>
        <a:cs typeface="+mj-cs"/>
        <a:sym typeface="Roboto Regular"/>
      </a:defRPr>
    </a:lvl8pPr>
    <a:lvl9pPr indent="1828800" algn="ctr" defTabSz="825500">
      <a:defRPr sz="6000" b="1">
        <a:solidFill>
          <a:srgbClr val="FAC93D"/>
        </a:solidFill>
        <a:latin typeface="+mj-lt"/>
        <a:ea typeface="+mj-ea"/>
        <a:cs typeface="+mj-cs"/>
        <a:sym typeface="Roboto Regular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  <p15:guide id="3" orient="horz" pos="43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DFCFB"/>
    <a:srgbClr val="FEA402"/>
    <a:srgbClr val="007A37"/>
    <a:srgbClr val="2E0039"/>
    <a:srgbClr val="05599F"/>
    <a:srgbClr val="334C7D"/>
    <a:srgbClr val="EB71B1"/>
    <a:srgbClr val="CC0000"/>
    <a:srgbClr val="69D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59" autoAdjust="0"/>
    <p:restoredTop sz="91655" autoAdjust="0"/>
  </p:normalViewPr>
  <p:slideViewPr>
    <p:cSldViewPr snapToGrid="0" showGuides="1">
      <p:cViewPr varScale="1">
        <p:scale>
          <a:sx n="71" d="100"/>
          <a:sy n="71" d="100"/>
        </p:scale>
        <p:origin x="126" y="522"/>
      </p:cViewPr>
      <p:guideLst>
        <p:guide orient="horz" pos="4320"/>
        <p:guide pos="7680"/>
        <p:guide orient="horz" pos="4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0826"/>
    </p:cViewPr>
  </p:sorterViewPr>
  <p:notesViewPr>
    <p:cSldViewPr snapToGrid="0">
      <p:cViewPr varScale="1">
        <p:scale>
          <a:sx n="109" d="100"/>
          <a:sy n="109" d="100"/>
        </p:scale>
        <p:origin x="513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3AE04D6-AD39-4863-9A40-521345F942D6}" type="datetimeFigureOut">
              <a:rPr lang="pl-PL" smtClean="0"/>
              <a:t>2021-05-04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8686E12-99BF-48CE-8819-8BD9BD592A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13574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</p:spPr>
        <p:txBody>
          <a:bodyPr lIns="99048" tIns="49524" rIns="99048" bIns="49524"/>
          <a:lstStyle/>
          <a:p>
            <a:pPr lvl="0"/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body" sz="quarter" idx="1"/>
          </p:nvPr>
        </p:nvSpPr>
        <p:spPr>
          <a:xfrm>
            <a:off x="946574" y="4861441"/>
            <a:ext cx="5206153" cy="4605576"/>
          </a:xfrm>
          <a:prstGeom prst="rect">
            <a:avLst/>
          </a:prstGeom>
        </p:spPr>
        <p:txBody>
          <a:bodyPr lIns="99048" tIns="49524" rIns="99048" bIns="49524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4095801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defTabSz="584200">
        <a:defRPr kumimoji="0" lang="pl-PL" sz="3600" b="0" i="0" u="none" strike="noStrike" cap="small" spc="0" normalizeH="0" baseline="0" dirty="0" smtClean="0">
          <a:ln>
            <a:noFill/>
          </a:ln>
          <a:solidFill>
            <a:schemeClr val="bg1"/>
          </a:solidFill>
          <a:effectLst/>
          <a:uFillTx/>
          <a:latin typeface="Alegreya Sans" panose="00000500000000000000" pitchFamily="50" charset="-18"/>
          <a:ea typeface="+mj-ea"/>
          <a:cs typeface="+mj-cs"/>
          <a:sym typeface="Roboto Regular"/>
        </a:defRPr>
      </a:lvl1pPr>
      <a:lvl2pPr indent="228600" algn="ctr" defTabSz="584200">
        <a:defRPr sz="11200">
          <a:latin typeface="Helvetica Light"/>
          <a:ea typeface="Helvetica Light"/>
          <a:cs typeface="Helvetica Light"/>
          <a:sym typeface="Helvetica Light"/>
        </a:defRPr>
      </a:lvl2pPr>
      <a:lvl3pPr indent="457200" algn="ctr" defTabSz="584200">
        <a:defRPr sz="11200">
          <a:latin typeface="Helvetica Light"/>
          <a:ea typeface="Helvetica Light"/>
          <a:cs typeface="Helvetica Light"/>
          <a:sym typeface="Helvetica Light"/>
        </a:defRPr>
      </a:lvl3pPr>
      <a:lvl4pPr indent="685800" algn="ctr" defTabSz="584200">
        <a:defRPr sz="11200">
          <a:latin typeface="Helvetica Light"/>
          <a:ea typeface="Helvetica Light"/>
          <a:cs typeface="Helvetica Light"/>
          <a:sym typeface="Helvetica Light"/>
        </a:defRPr>
      </a:lvl4pPr>
      <a:lvl5pPr indent="914400" algn="ctr" defTabSz="584200">
        <a:defRPr sz="11200">
          <a:latin typeface="Helvetica Light"/>
          <a:ea typeface="Helvetica Light"/>
          <a:cs typeface="Helvetica Light"/>
          <a:sym typeface="Helvetica Light"/>
        </a:defRPr>
      </a:lvl5pPr>
      <a:lvl6pPr indent="1143000" algn="ctr" defTabSz="584200">
        <a:defRPr sz="11200">
          <a:latin typeface="Helvetica Light"/>
          <a:ea typeface="Helvetica Light"/>
          <a:cs typeface="Helvetica Light"/>
          <a:sym typeface="Helvetica Light"/>
        </a:defRPr>
      </a:lvl6pPr>
      <a:lvl7pPr indent="1371600" algn="ctr" defTabSz="584200">
        <a:defRPr sz="11200">
          <a:latin typeface="Helvetica Light"/>
          <a:ea typeface="Helvetica Light"/>
          <a:cs typeface="Helvetica Light"/>
          <a:sym typeface="Helvetica Light"/>
        </a:defRPr>
      </a:lvl7pPr>
      <a:lvl8pPr indent="1600200" algn="ctr" defTabSz="584200">
        <a:defRPr sz="11200">
          <a:latin typeface="Helvetica Light"/>
          <a:ea typeface="Helvetica Light"/>
          <a:cs typeface="Helvetica Light"/>
          <a:sym typeface="Helvetica Light"/>
        </a:defRPr>
      </a:lvl8pPr>
      <a:lvl9pPr indent="1828800" algn="ctr" defTabSz="584200">
        <a:defRPr sz="11200"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algn="ctr" defTabSz="584200">
        <a:defRPr sz="6000" b="1">
          <a:solidFill>
            <a:srgbClr val="FAC93D"/>
          </a:solidFill>
          <a:latin typeface="+mj-lt"/>
          <a:ea typeface="+mj-ea"/>
          <a:cs typeface="+mj-cs"/>
          <a:sym typeface="Roboto Regular"/>
        </a:defRPr>
      </a:lvl1pPr>
      <a:lvl2pPr indent="228600" algn="ctr" defTabSz="584200">
        <a:defRPr sz="6000" b="1">
          <a:solidFill>
            <a:srgbClr val="FAC93D"/>
          </a:solidFill>
          <a:latin typeface="+mj-lt"/>
          <a:ea typeface="+mj-ea"/>
          <a:cs typeface="+mj-cs"/>
          <a:sym typeface="Roboto Regular"/>
        </a:defRPr>
      </a:lvl2pPr>
      <a:lvl3pPr indent="457200" algn="ctr" defTabSz="584200">
        <a:defRPr sz="6000" b="1">
          <a:solidFill>
            <a:srgbClr val="FAC93D"/>
          </a:solidFill>
          <a:latin typeface="+mj-lt"/>
          <a:ea typeface="+mj-ea"/>
          <a:cs typeface="+mj-cs"/>
          <a:sym typeface="Roboto Regular"/>
        </a:defRPr>
      </a:lvl3pPr>
      <a:lvl4pPr indent="685800" algn="ctr" defTabSz="584200">
        <a:defRPr sz="6000" b="1">
          <a:solidFill>
            <a:srgbClr val="FAC93D"/>
          </a:solidFill>
          <a:latin typeface="+mj-lt"/>
          <a:ea typeface="+mj-ea"/>
          <a:cs typeface="+mj-cs"/>
          <a:sym typeface="Roboto Regular"/>
        </a:defRPr>
      </a:lvl4pPr>
      <a:lvl5pPr indent="914400" algn="ctr" defTabSz="584200">
        <a:defRPr sz="6000" b="1">
          <a:solidFill>
            <a:srgbClr val="FAC93D"/>
          </a:solidFill>
          <a:latin typeface="+mj-lt"/>
          <a:ea typeface="+mj-ea"/>
          <a:cs typeface="+mj-cs"/>
          <a:sym typeface="Roboto Regular"/>
        </a:defRPr>
      </a:lvl5pPr>
      <a:lvl6pPr indent="1143000" algn="ctr" defTabSz="584200">
        <a:defRPr sz="6000" b="1">
          <a:solidFill>
            <a:srgbClr val="FAC93D"/>
          </a:solidFill>
          <a:latin typeface="+mj-lt"/>
          <a:ea typeface="+mj-ea"/>
          <a:cs typeface="+mj-cs"/>
          <a:sym typeface="Roboto Regular"/>
        </a:defRPr>
      </a:lvl6pPr>
      <a:lvl7pPr indent="1371600" algn="ctr" defTabSz="584200">
        <a:defRPr sz="6000" b="1">
          <a:solidFill>
            <a:srgbClr val="FAC93D"/>
          </a:solidFill>
          <a:latin typeface="+mj-lt"/>
          <a:ea typeface="+mj-ea"/>
          <a:cs typeface="+mj-cs"/>
          <a:sym typeface="Roboto Regular"/>
        </a:defRPr>
      </a:lvl7pPr>
      <a:lvl8pPr indent="1600200" algn="ctr" defTabSz="584200">
        <a:defRPr sz="6000" b="1">
          <a:solidFill>
            <a:srgbClr val="FAC93D"/>
          </a:solidFill>
          <a:latin typeface="+mj-lt"/>
          <a:ea typeface="+mj-ea"/>
          <a:cs typeface="+mj-cs"/>
          <a:sym typeface="Roboto Regular"/>
        </a:defRPr>
      </a:lvl8pPr>
      <a:lvl9pPr indent="1828800" algn="ctr" defTabSz="584200">
        <a:defRPr sz="6000" b="1">
          <a:solidFill>
            <a:srgbClr val="FAC93D"/>
          </a:solidFill>
          <a:latin typeface="+mj-lt"/>
          <a:ea typeface="+mj-ea"/>
          <a:cs typeface="+mj-cs"/>
          <a:sym typeface="Roboto Regular"/>
        </a:defRPr>
      </a:lvl9pPr>
    </p:bodyStyle>
    <p:otherStyle>
      <a:lvl1pPr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Roboto Regular"/>
        </a:defRPr>
      </a:lvl1pPr>
      <a:lvl2pPr indent="2286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Roboto Regular"/>
        </a:defRPr>
      </a:lvl2pPr>
      <a:lvl3pPr indent="4572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Roboto Regular"/>
        </a:defRPr>
      </a:lvl3pPr>
      <a:lvl4pPr indent="6858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Roboto Regular"/>
        </a:defRPr>
      </a:lvl4pPr>
      <a:lvl5pPr indent="9144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Roboto Regular"/>
        </a:defRPr>
      </a:lvl5pPr>
      <a:lvl6pPr indent="11430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Roboto Regular"/>
        </a:defRPr>
      </a:lvl6pPr>
      <a:lvl7pPr indent="13716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Roboto Regular"/>
        </a:defRPr>
      </a:lvl7pPr>
      <a:lvl8pPr indent="16002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Roboto Regular"/>
        </a:defRPr>
      </a:lvl8pPr>
      <a:lvl9pPr indent="18288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Roboto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8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2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5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5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9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9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4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7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9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7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7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6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4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9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7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2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4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8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7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7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9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5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cardio">
      <a:dk1>
        <a:srgbClr val="000064"/>
      </a:dk1>
      <a:lt1>
        <a:srgbClr val="FFFFFF"/>
      </a:lt1>
      <a:dk2>
        <a:srgbClr val="53585F"/>
      </a:dk2>
      <a:lt2>
        <a:srgbClr val="DCDEE0"/>
      </a:lt2>
      <a:accent1>
        <a:srgbClr val="000064"/>
      </a:accent1>
      <a:accent2>
        <a:srgbClr val="B8BBC1"/>
      </a:accent2>
      <a:accent3>
        <a:srgbClr val="D77A00"/>
      </a:accent3>
      <a:accent4>
        <a:srgbClr val="CC0000"/>
      </a:accent4>
      <a:accent5>
        <a:srgbClr val="A6AAA9"/>
      </a:accent5>
      <a:accent6>
        <a:srgbClr val="4D4E4C"/>
      </a:accent6>
      <a:hlink>
        <a:srgbClr val="00B0F0"/>
      </a:hlink>
      <a:folHlink>
        <a:srgbClr val="636463"/>
      </a:folHlink>
    </a:clrScheme>
    <a:fontScheme name="Niestandardowy 1">
      <a:majorFont>
        <a:latin typeface="Alegreya Sans"/>
        <a:ea typeface="Roboto Regular"/>
        <a:cs typeface="Roboto Regular"/>
      </a:majorFont>
      <a:minorFont>
        <a:latin typeface="Alegreya Sans"/>
        <a:ea typeface="Roboto Light"/>
        <a:cs typeface="Roboto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30200" dist="25400" dir="5400000" rotWithShape="0">
              <a:srgbClr val="000000">
                <a:alpha val="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AC93D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53585F"/>
            </a:solidFill>
            <a:effectLst/>
            <a:uFillTx/>
            <a:latin typeface="+mj-lt"/>
            <a:ea typeface="+mj-ea"/>
            <a:cs typeface="+mj-cs"/>
            <a:sym typeface="Robo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rnd">
          <a:solidFill>
            <a:srgbClr val="9E9F9E"/>
          </a:solidFill>
          <a:custDash>
            <a:ds d="100000" sp="200000"/>
          </a:custDash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1" i="0" u="none" strike="noStrike" cap="none" spc="0" normalizeH="0" baseline="0">
            <a:ln>
              <a:noFill/>
            </a:ln>
            <a:solidFill>
              <a:srgbClr val="FAC93D"/>
            </a:solidFill>
            <a:effectLst/>
            <a:uFillTx/>
            <a:latin typeface="+mj-lt"/>
            <a:ea typeface="+mj-ea"/>
            <a:cs typeface="+mj-cs"/>
            <a:sym typeface="Robo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Roboto Regular"/>
        <a:ea typeface="Roboto Regular"/>
        <a:cs typeface="Roboto Regular"/>
      </a:majorFont>
      <a:minorFont>
        <a:latin typeface="Roboto Light"/>
        <a:ea typeface="Roboto Light"/>
        <a:cs typeface="Roboto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30200" dist="25400" dir="5400000" rotWithShape="0">
              <a:srgbClr val="000000">
                <a:alpha val="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AC93D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53585F"/>
            </a:solidFill>
            <a:effectLst/>
            <a:uFillTx/>
            <a:latin typeface="+mj-lt"/>
            <a:ea typeface="+mj-ea"/>
            <a:cs typeface="+mj-cs"/>
            <a:sym typeface="Robo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rnd">
          <a:solidFill>
            <a:srgbClr val="9E9F9E"/>
          </a:solidFill>
          <a:custDash>
            <a:ds d="100000" sp="200000"/>
          </a:custDash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1" i="0" u="none" strike="noStrike" cap="none" spc="0" normalizeH="0" baseline="0">
            <a:ln>
              <a:noFill/>
            </a:ln>
            <a:solidFill>
              <a:srgbClr val="FAC93D"/>
            </a:solidFill>
            <a:effectLst/>
            <a:uFillTx/>
            <a:latin typeface="+mj-lt"/>
            <a:ea typeface="+mj-ea"/>
            <a:cs typeface="+mj-cs"/>
            <a:sym typeface="Robo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10903</TotalTime>
  <Words>0</Words>
  <Application>Microsoft Office PowerPoint</Application>
  <PresentationFormat>Niestandardowy</PresentationFormat>
  <Paragraphs>0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1" baseType="lpstr">
      <vt:lpstr>Alegreya Sans</vt:lpstr>
      <vt:lpstr>Avenir Roman</vt:lpstr>
      <vt:lpstr>Calibri Light</vt:lpstr>
      <vt:lpstr>Helvetica Light</vt:lpstr>
      <vt:lpstr>Roboto Regular</vt:lpstr>
      <vt:lpstr>White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Qaqa</dc:creator>
  <cp:lastModifiedBy>studio</cp:lastModifiedBy>
  <cp:revision>955</cp:revision>
  <cp:lastPrinted>2021-02-22T14:36:07Z</cp:lastPrinted>
  <dcterms:modified xsi:type="dcterms:W3CDTF">2021-05-04T08:00:17Z</dcterms:modified>
</cp:coreProperties>
</file>